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5" r:id="rId1"/>
  </p:sldMasterIdLst>
  <p:notesMasterIdLst>
    <p:notesMasterId r:id="rId15"/>
  </p:notesMasterIdLst>
  <p:sldIdLst>
    <p:sldId id="256" r:id="rId2"/>
    <p:sldId id="264" r:id="rId3"/>
    <p:sldId id="257" r:id="rId4"/>
    <p:sldId id="274" r:id="rId5"/>
    <p:sldId id="309" r:id="rId6"/>
    <p:sldId id="305" r:id="rId7"/>
    <p:sldId id="268" r:id="rId8"/>
    <p:sldId id="259" r:id="rId9"/>
    <p:sldId id="308" r:id="rId10"/>
    <p:sldId id="260" r:id="rId11"/>
    <p:sldId id="310" r:id="rId12"/>
    <p:sldId id="307" r:id="rId13"/>
    <p:sldId id="272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EA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45377-43F4-42EC-B531-CE3852DFECD0}">
  <a:tblStyle styleId="{C8045377-43F4-42EC-B531-CE3852DFEC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222" autoAdjust="0"/>
  </p:normalViewPr>
  <p:slideViewPr>
    <p:cSldViewPr snapToGrid="0">
      <p:cViewPr varScale="1">
        <p:scale>
          <a:sx n="104" d="100"/>
          <a:sy n="104" d="100"/>
        </p:scale>
        <p:origin x="8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ạ. 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1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1f3b086d1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1f3b086d1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0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43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2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2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3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58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20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82850" y="1941300"/>
            <a:ext cx="5137800" cy="12609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36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8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7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8D984FB6-7BF3-4DD0-8420-5F58C0AC1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2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4.png"/><Relationship Id="rId15" Type="http://schemas.openxmlformats.org/officeDocument/2006/relationships/image" Target="../media/image5.png"/><Relationship Id="rId10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0" Type="http://schemas.openxmlformats.org/officeDocument/2006/relationships/image" Target="../media/image12.png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1568989" y="1841679"/>
            <a:ext cx="6135026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WEBSITE </a:t>
            </a:r>
            <a:r>
              <a:rPr lang="en-US" sz="30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BÁN Ổ CỨNG</a:t>
            </a:r>
            <a:r>
              <a:rPr lang="en-US" sz="30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BẰNG PHP </a:t>
            </a:r>
            <a:endParaRPr lang="en-US" sz="30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7056465" y="403845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2474684" y="3038864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2AA54DBA-870E-04AC-53C4-07CD4F765F74}"/>
              </a:ext>
            </a:extLst>
          </p:cNvPr>
          <p:cNvSpPr txBox="1">
            <a:spLocks/>
          </p:cNvSpPr>
          <p:nvPr/>
        </p:nvSpPr>
        <p:spPr>
          <a:xfrm>
            <a:off x="0" y="146471"/>
            <a:ext cx="9144002" cy="7905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vi-VN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TRƯỜNG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ĐẠI HỌC TÀI NGUYÊN VÀ MÔI TRƯỜNG</a:t>
            </a:r>
            <a:endParaRPr lang="vi-VN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46" name="Google Shape;831;p30">
            <a:extLst>
              <a:ext uri="{FF2B5EF4-FFF2-40B4-BE49-F238E27FC236}">
                <a16:creationId xmlns:a16="http://schemas.microsoft.com/office/drawing/2014/main" id="{EFB63C10-4511-AF80-C65B-9DDB59D61477}"/>
              </a:ext>
            </a:extLst>
          </p:cNvPr>
          <p:cNvSpPr txBox="1">
            <a:spLocks/>
          </p:cNvSpPr>
          <p:nvPr/>
        </p:nvSpPr>
        <p:spPr>
          <a:xfrm>
            <a:off x="2238184" y="1054937"/>
            <a:ext cx="4968931" cy="65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4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kì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9CD72B-02CC-187A-D993-0790749FC1B9}"/>
              </a:ext>
            </a:extLst>
          </p:cNvPr>
          <p:cNvSpPr txBox="1"/>
          <p:nvPr/>
        </p:nvSpPr>
        <p:spPr>
          <a:xfrm>
            <a:off x="709383" y="3400810"/>
            <a:ext cx="776883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8">
              <a:spcBef>
                <a:spcPct val="20000"/>
              </a:spcBef>
              <a:defRPr/>
            </a:pP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GVHD:	         </a:t>
            </a: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ThS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. PHẠM TRỌNG HUYNH</a:t>
            </a:r>
          </a:p>
          <a:p>
            <a:pPr marL="26988">
              <a:spcBef>
                <a:spcPct val="20000"/>
              </a:spcBef>
              <a:defRPr/>
            </a:pP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Sinh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viên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:        Phạm Minh Tuấn</a:t>
            </a:r>
          </a:p>
          <a:p>
            <a:pPr marL="26988">
              <a:spcBef>
                <a:spcPct val="20000"/>
              </a:spcBef>
              <a:defRPr/>
            </a:pP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Mã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sinh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viên</a:t>
            </a:r>
            <a:r>
              <a:rPr lang="en-US" sz="25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itchFamily="18" charset="0"/>
              </a:rPr>
              <a:t>:   0950080115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599DE-7A39-2D7A-B9EF-2C75EC17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EB9CFB-271C-4562-94D3-1B12CDE966AC}"/>
              </a:ext>
            </a:extLst>
          </p:cNvPr>
          <p:cNvSpPr txBox="1"/>
          <p:nvPr/>
        </p:nvSpPr>
        <p:spPr>
          <a:xfrm>
            <a:off x="3472087" y="1519444"/>
            <a:ext cx="4878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endParaRPr lang="fr-FR" sz="2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fr-FR" sz="2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dõi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fr-FR" sz="2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fr-F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fr-FR" sz="27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943F9-87F7-47DC-A9CA-23E7CF3836EE}"/>
              </a:ext>
            </a:extLst>
          </p:cNvPr>
          <p:cNvSpPr txBox="1"/>
          <p:nvPr/>
        </p:nvSpPr>
        <p:spPr>
          <a:xfrm>
            <a:off x="3765795" y="740327"/>
            <a:ext cx="404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đạt được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A33CC0-C68F-44F5-9244-EB81E168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8" y="370753"/>
            <a:ext cx="3178379" cy="3830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DF53C-0EE3-7C0B-EA88-BF52D254C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BC4A6B-3F39-A471-083D-15A6A1C38C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7DF29-5184-CDF0-1784-4DE3DD29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EB9CFB-271C-4562-94D3-1B12CDE966AC}"/>
              </a:ext>
            </a:extLst>
          </p:cNvPr>
          <p:cNvSpPr txBox="1"/>
          <p:nvPr/>
        </p:nvSpPr>
        <p:spPr>
          <a:xfrm>
            <a:off x="3472086" y="1498343"/>
            <a:ext cx="53782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943F9-87F7-47DC-A9CA-23E7CF3836EE}"/>
              </a:ext>
            </a:extLst>
          </p:cNvPr>
          <p:cNvSpPr txBox="1"/>
          <p:nvPr/>
        </p:nvSpPr>
        <p:spPr>
          <a:xfrm>
            <a:off x="3765795" y="740327"/>
            <a:ext cx="404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fr-FR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fr-FR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endParaRPr lang="fr-FR" sz="3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A33CC0-C68F-44F5-9244-EB81E168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8" y="370753"/>
            <a:ext cx="3178379" cy="3830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7C0A0-41F4-4097-70DB-BFB6168A2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DFBC5C-2217-717D-5418-F493F741CC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7DF29-5184-CDF0-1784-4DE3DD29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1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EB9CFB-271C-4562-94D3-1B12CDE966AC}"/>
              </a:ext>
            </a:extLst>
          </p:cNvPr>
          <p:cNvSpPr txBox="1"/>
          <p:nvPr/>
        </p:nvSpPr>
        <p:spPr>
          <a:xfrm>
            <a:off x="3311110" y="1379268"/>
            <a:ext cx="5594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Responsive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Visa,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Paypal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Bổ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sung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khẩu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dưới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dạng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endParaRPr lang="fr-FR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hoá</a:t>
            </a:r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endParaRPr lang="fr-FR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943F9-87F7-47DC-A9CA-23E7CF3836EE}"/>
              </a:ext>
            </a:extLst>
          </p:cNvPr>
          <p:cNvSpPr txBox="1"/>
          <p:nvPr/>
        </p:nvSpPr>
        <p:spPr>
          <a:xfrm>
            <a:off x="3765795" y="740327"/>
            <a:ext cx="404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A33CC0-C68F-44F5-9244-EB81E168B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9" y="314328"/>
            <a:ext cx="3134525" cy="3777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CD063-35D0-9B98-A498-FEFE5E204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28A0B8-E2E4-0F21-DBFE-51A0F7E28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57A77-F26F-900F-6D06-A5B034FA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44"/>
          <p:cNvSpPr/>
          <p:nvPr/>
        </p:nvSpPr>
        <p:spPr>
          <a:xfrm>
            <a:off x="-48775" y="1722150"/>
            <a:ext cx="6036300" cy="171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A2248D0-295A-4AC7-BF1E-E867246574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7122" y="1404854"/>
              <a:ext cx="2238102" cy="2660907"/>
            </p:xfrm>
            <a:graphic>
              <a:graphicData uri="http://schemas.microsoft.com/office/powerpoint/2016/slidezoom">
                <pslz:sldZm>
                  <pslz:sldZmObj sldId="257" cId="3530635122">
                    <pslz:zmPr id="{07D41450-B795-4B0C-B032-EAAC5EB909DE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102" cy="266090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A2248D0-295A-4AC7-BF1E-E867246574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122" y="1404854"/>
                <a:ext cx="2238102" cy="2660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1F4D9F6-AAE7-4F49-B924-236FE5ECAD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60190" y="1406774"/>
              <a:ext cx="2238782" cy="2647923"/>
            </p:xfrm>
            <a:graphic>
              <a:graphicData uri="http://schemas.microsoft.com/office/powerpoint/2016/slidezoom">
                <pslz:sldZm>
                  <pslz:sldZmObj sldId="259" cId="1578617671">
                    <pslz:zmPr id="{80B8B147-1D22-4B5E-9D34-48CF28EA2BFA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782" cy="2647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1F4D9F6-AAE7-4F49-B924-236FE5ECAD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0190" y="1406774"/>
                <a:ext cx="2238782" cy="264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22DB75F-3ED2-4AE7-AD31-FBFBD6EE5D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60011" y="1406324"/>
              <a:ext cx="2238782" cy="2702463"/>
            </p:xfrm>
            <a:graphic>
              <a:graphicData uri="http://schemas.microsoft.com/office/powerpoint/2016/slidezoom">
                <pslz:sldZm>
                  <pslz:sldZmObj sldId="260" cId="136673293">
                    <pslz:zmPr id="{8FCEDC8D-D5B9-41B0-93F6-AFD6B192B21A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782" cy="270246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22DB75F-3ED2-4AE7-AD31-FBFBD6EE5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011" y="1406324"/>
                <a:ext cx="2238782" cy="270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637512C3-33FD-DB05-1B58-8DDE7B815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006076"/>
                  </p:ext>
                </p:extLst>
              </p:nvPr>
            </p:nvGraphicFramePr>
            <p:xfrm>
              <a:off x="2383346" y="1284163"/>
              <a:ext cx="2382802" cy="2823154"/>
            </p:xfrm>
            <a:graphic>
              <a:graphicData uri="http://schemas.microsoft.com/office/powerpoint/2016/slidezoom">
                <pslz:sldZm>
                  <pslz:sldZmObj sldId="266" cId="4228528292">
                    <pslz:zmPr id="{BDDC5E34-5FEF-444B-A5EB-92F0C944EA2A}" returnToParent="0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2802" cy="282315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extLst>
                  <a:ext uri="{FF2B5EF4-FFF2-40B4-BE49-F238E27FC236}">
                    <a16:creationId xmlns:a16="http://schemas.microsoft.com/office/drawing/2014/main" id="{637512C3-33FD-DB05-1B58-8DDE7B815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3346" y="1284163"/>
                <a:ext cx="2382802" cy="28231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72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497CF0-1ACA-4AF1-88DF-6DA7352BBCE3}"/>
              </a:ext>
            </a:extLst>
          </p:cNvPr>
          <p:cNvGrpSpPr/>
          <p:nvPr/>
        </p:nvGrpSpPr>
        <p:grpSpPr>
          <a:xfrm>
            <a:off x="4741608" y="775498"/>
            <a:ext cx="4402392" cy="787227"/>
            <a:chOff x="6847508" y="1471320"/>
            <a:chExt cx="4769258" cy="8528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D288F-BCC3-488E-9EE3-A28499658A23}"/>
                </a:ext>
              </a:extLst>
            </p:cNvPr>
            <p:cNvSpPr txBox="1"/>
            <p:nvPr/>
          </p:nvSpPr>
          <p:spPr>
            <a:xfrm>
              <a:off x="6898496" y="1947240"/>
              <a:ext cx="4718270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6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Website</a:t>
              </a:r>
              <a:r>
                <a:rPr lang="fr-FR" sz="166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6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bán</a:t>
              </a:r>
              <a:r>
                <a:rPr lang="fr-FR" sz="166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ổ </a:t>
              </a:r>
              <a:r>
                <a:rPr lang="fr-FR" sz="166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cứng</a:t>
              </a:r>
              <a:endParaRPr lang="fr-FR" sz="166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7F1018-F7CE-4C48-98DB-047736886ED2}"/>
                </a:ext>
              </a:extLst>
            </p:cNvPr>
            <p:cNvSpPr txBox="1"/>
            <p:nvPr/>
          </p:nvSpPr>
          <p:spPr>
            <a:xfrm>
              <a:off x="6847508" y="1471320"/>
              <a:ext cx="4346389" cy="53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85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Đề tài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E28AE-F617-43E4-8479-4475FD0A11E1}"/>
              </a:ext>
            </a:extLst>
          </p:cNvPr>
          <p:cNvGrpSpPr/>
          <p:nvPr/>
        </p:nvGrpSpPr>
        <p:grpSpPr>
          <a:xfrm>
            <a:off x="4788673" y="1802830"/>
            <a:ext cx="4411196" cy="1015162"/>
            <a:chOff x="6898496" y="2533092"/>
            <a:chExt cx="4778796" cy="109975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82351-2B8B-4EF2-9632-631B813E3A13}"/>
                </a:ext>
              </a:extLst>
            </p:cNvPr>
            <p:cNvSpPr txBox="1"/>
            <p:nvPr/>
          </p:nvSpPr>
          <p:spPr>
            <a:xfrm>
              <a:off x="6898496" y="2979060"/>
              <a:ext cx="4778796" cy="653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6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 kế 1 website hoàn chỉnh và có đủ các chức năng cơ bản cho người sử dụng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A707CE-91CA-48DD-AD15-8FBF22DFAE03}"/>
                </a:ext>
              </a:extLst>
            </p:cNvPr>
            <p:cNvSpPr txBox="1"/>
            <p:nvPr/>
          </p:nvSpPr>
          <p:spPr>
            <a:xfrm>
              <a:off x="6898496" y="2533092"/>
              <a:ext cx="4346389" cy="53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85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 Mục Tiêu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BEB18-3888-4E2B-9034-189D2717553D}"/>
              </a:ext>
            </a:extLst>
          </p:cNvPr>
          <p:cNvGrpSpPr/>
          <p:nvPr/>
        </p:nvGrpSpPr>
        <p:grpSpPr>
          <a:xfrm>
            <a:off x="4702542" y="3058158"/>
            <a:ext cx="4016002" cy="1070454"/>
            <a:chOff x="6964852" y="3765167"/>
            <a:chExt cx="4350669" cy="11596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97D328-B8BF-47AB-B3AA-3C4EFE538975}"/>
                </a:ext>
              </a:extLst>
            </p:cNvPr>
            <p:cNvSpPr txBox="1"/>
            <p:nvPr/>
          </p:nvSpPr>
          <p:spPr>
            <a:xfrm>
              <a:off x="6969133" y="4271035"/>
              <a:ext cx="4346388" cy="653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FontTx/>
                <a:buChar char="-"/>
              </a:pPr>
              <a:r>
                <a:rPr lang="fr-FR" sz="166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Visual Studio Code</a:t>
              </a:r>
            </a:p>
            <a:p>
              <a:pPr marL="257175" indent="-257175">
                <a:buFontTx/>
                <a:buChar char="-"/>
              </a:pPr>
              <a:r>
                <a:rPr lang="fr-FR" sz="166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xampp</a:t>
              </a:r>
              <a:endParaRPr lang="fr-FR" sz="166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65CEFB-A9D5-4D32-9F5A-B894C8601C2F}"/>
                </a:ext>
              </a:extLst>
            </p:cNvPr>
            <p:cNvSpPr txBox="1"/>
            <p:nvPr/>
          </p:nvSpPr>
          <p:spPr>
            <a:xfrm>
              <a:off x="6964852" y="3765167"/>
              <a:ext cx="4346389" cy="53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85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 </a:t>
              </a:r>
              <a:r>
                <a:rPr lang="fr-FR" sz="2585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fr-FR" sz="2585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2585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cụ</a:t>
              </a:r>
              <a:r>
                <a:rPr lang="fr-FR" sz="2585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2585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fr-FR" sz="2585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2585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endParaRPr lang="fr-FR" sz="2585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31D3D4F-7FA2-4199-A6A3-A553393C3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" y="356878"/>
            <a:ext cx="3225689" cy="38258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350264-6093-8C47-98F0-F8A043CFE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FB832B-14CC-9264-B3C3-D1749C7BF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nodeType="withEffect" p14:presetBounceEnd="86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8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8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12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C3F5A3-464D-4B59-94F4-AD090051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" y="620163"/>
            <a:ext cx="2942639" cy="34844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17B2DA-46A3-BD71-A00D-3B729422C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D3E6B5-34FA-71D7-E074-7F79A78F30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3A98EA-BD2E-8DE1-8A4C-2794173D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8661DA-8806-786D-D00C-5AA21FF65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7" y="725667"/>
            <a:ext cx="4834353" cy="36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C3F5A3-464D-4B59-94F4-AD090051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" y="620163"/>
            <a:ext cx="2942639" cy="3484404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0B362A45-065B-41C9-BCDC-968842B46738}"/>
              </a:ext>
            </a:extLst>
          </p:cNvPr>
          <p:cNvSpPr/>
          <p:nvPr/>
        </p:nvSpPr>
        <p:spPr>
          <a:xfrm>
            <a:off x="2680687" y="1796130"/>
            <a:ext cx="700568" cy="439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BBACA04-BE7D-4858-B9BB-90968568EB92}"/>
              </a:ext>
            </a:extLst>
          </p:cNvPr>
          <p:cNvSpPr/>
          <p:nvPr/>
        </p:nvSpPr>
        <p:spPr>
          <a:xfrm>
            <a:off x="2680687" y="3030294"/>
            <a:ext cx="739002" cy="439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8A24EA2-AC3B-4AC0-870B-2C4509E4E9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93273" y="1625082"/>
              <a:ext cx="4313682" cy="810449"/>
            </p:xfrm>
            <a:graphic>
              <a:graphicData uri="http://schemas.microsoft.com/office/powerpoint/2016/slidezoom">
                <pslz:sldZm>
                  <pslz:sldZmObj sldId="305" cId="4237468437">
                    <pslz:zmPr id="{7BDDBFF6-03FC-4B18-BC6B-B97BA6BADE90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13682" cy="8104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A24EA2-AC3B-4AC0-870B-2C4509E4E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273" y="1625082"/>
                <a:ext cx="4313682" cy="810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24F8D5E-17CA-4947-84A5-41E1A9A4A0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93275" y="2795564"/>
              <a:ext cx="4312475" cy="805342"/>
            </p:xfrm>
            <a:graphic>
              <a:graphicData uri="http://schemas.microsoft.com/office/powerpoint/2016/slidezoom">
                <pslz:sldZm>
                  <pslz:sldZmObj sldId="268" cId="211646318">
                    <pslz:zmPr id="{A80A19AE-30EB-415B-903C-8A2A0878AAF6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12475" cy="8053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4F8D5E-17CA-4947-84A5-41E1A9A4A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275" y="2795564"/>
                <a:ext cx="4312475" cy="80534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D33C31-C7D8-279B-1069-3C31678EB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C35BCB-F279-481E-997F-93D8C54814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3A98EA-BD2E-8DE1-8A4C-2794173D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776E5E1-57B0-4D8F-9371-D2D2C24E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73"/>
            <a:ext cx="9144000" cy="5143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59F5A33-385D-7046-531E-70D9E24BD7AE}"/>
              </a:ext>
            </a:extLst>
          </p:cNvPr>
          <p:cNvGrpSpPr/>
          <p:nvPr/>
        </p:nvGrpSpPr>
        <p:grpSpPr>
          <a:xfrm>
            <a:off x="3476132" y="405031"/>
            <a:ext cx="3214484" cy="432281"/>
            <a:chOff x="3640265" y="1609198"/>
            <a:chExt cx="4285979" cy="5763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B091E8-2045-9434-2109-3C4E7362391E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FBB6E8-F3E3-D568-F20B-93DB2C035208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Giao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diện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trang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chủ</a:t>
              </a:r>
              <a:endPara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A5C8AE-FF93-1805-161D-004ACA6FBE3C}"/>
              </a:ext>
            </a:extLst>
          </p:cNvPr>
          <p:cNvGrpSpPr/>
          <p:nvPr/>
        </p:nvGrpSpPr>
        <p:grpSpPr>
          <a:xfrm>
            <a:off x="3476132" y="1103853"/>
            <a:ext cx="3214484" cy="432281"/>
            <a:chOff x="3640265" y="1609198"/>
            <a:chExt cx="4285979" cy="57637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402B09-62E6-49F5-69B7-3A009FB84252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29AB83-F35B-78D2-495B-BEE7B8CF32B7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Đăng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nhập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đăng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ký</a:t>
              </a:r>
              <a:endParaRPr lang="en-US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939837-3221-91DC-21B8-01C744881736}"/>
              </a:ext>
            </a:extLst>
          </p:cNvPr>
          <p:cNvGrpSpPr/>
          <p:nvPr/>
        </p:nvGrpSpPr>
        <p:grpSpPr>
          <a:xfrm>
            <a:off x="3476132" y="1829869"/>
            <a:ext cx="3214484" cy="432281"/>
            <a:chOff x="3640265" y="1609198"/>
            <a:chExt cx="4285979" cy="57637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FB5864-FCD0-6B24-3127-B406F8BBBF3B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632E3D-1DFE-7E1C-529F-72797D9769F0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Tìm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kiếm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phẩm</a:t>
              </a:r>
              <a:endParaRPr lang="en-US" sz="16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BB7D23-2900-BBC5-2AE8-8AA98678AF29}"/>
              </a:ext>
            </a:extLst>
          </p:cNvPr>
          <p:cNvGrpSpPr/>
          <p:nvPr/>
        </p:nvGrpSpPr>
        <p:grpSpPr>
          <a:xfrm>
            <a:off x="3476133" y="2616356"/>
            <a:ext cx="3214484" cy="432281"/>
            <a:chOff x="3640265" y="1609198"/>
            <a:chExt cx="4285979" cy="5763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DFB3B4-4C78-8E17-E8A0-90A626CB1B74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AB7EA3-BB1A-1F1D-2F92-D4E14F3E2508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Giỏ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hàng</a:t>
              </a: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167E7C-0B19-546B-697B-3A9A10516DBC}"/>
              </a:ext>
            </a:extLst>
          </p:cNvPr>
          <p:cNvGrpSpPr/>
          <p:nvPr/>
        </p:nvGrpSpPr>
        <p:grpSpPr>
          <a:xfrm>
            <a:off x="3476132" y="3385235"/>
            <a:ext cx="3214484" cy="432281"/>
            <a:chOff x="3640265" y="1609198"/>
            <a:chExt cx="4285979" cy="57637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4F84D5-9738-D282-C356-F0430D60D42B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79C1A5-B7F9-7440-5B9C-C4B184006BC7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hàng</a:t>
              </a:r>
              <a:endParaRPr lang="en-US" sz="16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D109E3-569E-336E-A235-FE7E1BB4D0D7}"/>
              </a:ext>
            </a:extLst>
          </p:cNvPr>
          <p:cNvGrpSpPr/>
          <p:nvPr/>
        </p:nvGrpSpPr>
        <p:grpSpPr>
          <a:xfrm>
            <a:off x="552091" y="1653814"/>
            <a:ext cx="2306925" cy="1623419"/>
            <a:chOff x="6600217" y="917138"/>
            <a:chExt cx="2989200" cy="357926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F08E9B9-5FDF-2DB0-E429-1751745B9B68}"/>
                </a:ext>
              </a:extLst>
            </p:cNvPr>
            <p:cNvSpPr/>
            <p:nvPr/>
          </p:nvSpPr>
          <p:spPr>
            <a:xfrm>
              <a:off x="6631196" y="917138"/>
              <a:ext cx="2958221" cy="357926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595CDA-04A4-3435-9DE2-92A1DD0F40D7}"/>
                </a:ext>
              </a:extLst>
            </p:cNvPr>
            <p:cNvSpPr txBox="1"/>
            <p:nvPr/>
          </p:nvSpPr>
          <p:spPr>
            <a:xfrm>
              <a:off x="6600217" y="1694248"/>
              <a:ext cx="2887884" cy="2035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Người</a:t>
              </a:r>
              <a:r>
                <a:rPr lang="en-US" sz="27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endParaRPr lang="en-US" sz="27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7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(User)</a:t>
              </a:r>
              <a:endParaRPr 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A682E7A9-A238-5F54-7CF1-5242BDD8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6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890F8C-9880-F315-2745-F41CECB3D652}"/>
              </a:ext>
            </a:extLst>
          </p:cNvPr>
          <p:cNvGrpSpPr/>
          <p:nvPr/>
        </p:nvGrpSpPr>
        <p:grpSpPr>
          <a:xfrm>
            <a:off x="3476132" y="4164946"/>
            <a:ext cx="3214484" cy="432281"/>
            <a:chOff x="3640265" y="1609198"/>
            <a:chExt cx="4285979" cy="5763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9C657C-D1A7-B896-E758-769D75AF6C1F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8A6012-37B4-4B8A-9C90-902484901442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Lịch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đặt</a:t>
              </a:r>
              <a:r>
                <a:rPr lang="fr-FR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hàng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74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 p14:presetBounceEnd="86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9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0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2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776E5E1-57B0-4D8F-9371-D2D2C24E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399" y="-516501"/>
            <a:ext cx="10725304" cy="59130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00114-F7BA-435C-88A3-FADCFA806BAA}"/>
              </a:ext>
            </a:extLst>
          </p:cNvPr>
          <p:cNvGrpSpPr/>
          <p:nvPr/>
        </p:nvGrpSpPr>
        <p:grpSpPr>
          <a:xfrm>
            <a:off x="588601" y="1076963"/>
            <a:ext cx="2241900" cy="3204381"/>
            <a:chOff x="6600217" y="917138"/>
            <a:chExt cx="2989200" cy="35792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6DC134C-9E7D-430B-8812-140A0EFECFE8}"/>
                </a:ext>
              </a:extLst>
            </p:cNvPr>
            <p:cNvSpPr/>
            <p:nvPr/>
          </p:nvSpPr>
          <p:spPr>
            <a:xfrm>
              <a:off x="6631196" y="917138"/>
              <a:ext cx="2958221" cy="357926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E4B5FE-51D2-4B78-85DF-C17476E67E82}"/>
                </a:ext>
              </a:extLst>
            </p:cNvPr>
            <p:cNvSpPr txBox="1"/>
            <p:nvPr/>
          </p:nvSpPr>
          <p:spPr>
            <a:xfrm>
              <a:off x="6600217" y="1694248"/>
              <a:ext cx="288788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Người</a:t>
              </a:r>
              <a:r>
                <a:rPr lang="en-US" sz="27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en-US" sz="27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trị</a:t>
              </a:r>
              <a:r>
                <a:rPr lang="en-US" sz="27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(Admin)</a:t>
              </a:r>
              <a:endParaRPr 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351A7A-973B-46DE-A662-A04E72E559A1}"/>
              </a:ext>
            </a:extLst>
          </p:cNvPr>
          <p:cNvGrpSpPr/>
          <p:nvPr/>
        </p:nvGrpSpPr>
        <p:grpSpPr>
          <a:xfrm>
            <a:off x="3754359" y="452321"/>
            <a:ext cx="3214484" cy="432281"/>
            <a:chOff x="3640265" y="1609198"/>
            <a:chExt cx="4285979" cy="5763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10C53B-1F0D-473F-8F1B-CF6850845245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D3768-FF5F-4C0A-A815-74C894578323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đơn hàng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B4208-E716-44F1-A080-3453A6700D66}"/>
              </a:ext>
            </a:extLst>
          </p:cNvPr>
          <p:cNvGrpSpPr/>
          <p:nvPr/>
        </p:nvGrpSpPr>
        <p:grpSpPr>
          <a:xfrm>
            <a:off x="3754359" y="1159872"/>
            <a:ext cx="3214484" cy="432281"/>
            <a:chOff x="3640265" y="1609198"/>
            <a:chExt cx="4285979" cy="5763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592760-53B4-4FE2-A7E2-64F1D45B97D4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BC20-60DA-4C4E-A8B6-10E823AD8631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 lý sản phẩm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98694A-4717-4219-B2AE-BE38B8E20241}"/>
              </a:ext>
            </a:extLst>
          </p:cNvPr>
          <p:cNvGrpSpPr/>
          <p:nvPr/>
        </p:nvGrpSpPr>
        <p:grpSpPr>
          <a:xfrm>
            <a:off x="3754359" y="1885888"/>
            <a:ext cx="3214484" cy="432281"/>
            <a:chOff x="3640265" y="1609198"/>
            <a:chExt cx="4285979" cy="5763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405024-69F0-4208-86EB-673E2A0C6281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00735A-2C54-4F42-9678-2E3DED899985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danh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endParaRPr lang="en-US" sz="1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F5DF70-B173-4346-9632-6256C6E883FE}"/>
              </a:ext>
            </a:extLst>
          </p:cNvPr>
          <p:cNvGrpSpPr/>
          <p:nvPr/>
        </p:nvGrpSpPr>
        <p:grpSpPr>
          <a:xfrm>
            <a:off x="3754360" y="2672375"/>
            <a:ext cx="3214484" cy="432281"/>
            <a:chOff x="3640265" y="1609198"/>
            <a:chExt cx="4285979" cy="5763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D32F4F-4A8B-48B7-A66C-E0976A644BCF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40B671-3757-4548-A33C-0D3C63F788FE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người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endParaRPr lang="en-US" sz="1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6BF30EC-6652-44C8-8B5F-5BF7A3BEB574}"/>
              </a:ext>
            </a:extLst>
          </p:cNvPr>
          <p:cNvGrpSpPr/>
          <p:nvPr/>
        </p:nvGrpSpPr>
        <p:grpSpPr>
          <a:xfrm>
            <a:off x="3754360" y="3462356"/>
            <a:ext cx="3214484" cy="432281"/>
            <a:chOff x="3640265" y="1609198"/>
            <a:chExt cx="4285979" cy="5763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649876-25DC-48A3-9145-5723F2D18E6D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ED312D-F87A-446F-B9AD-8D07636137A4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Thống kê đơn hàng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CA22D-69F1-A946-5C93-2100E7A0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7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0BA902-A529-8771-2E99-27FAB5824AA4}"/>
              </a:ext>
            </a:extLst>
          </p:cNvPr>
          <p:cNvGrpSpPr/>
          <p:nvPr/>
        </p:nvGrpSpPr>
        <p:grpSpPr>
          <a:xfrm>
            <a:off x="3754359" y="4105942"/>
            <a:ext cx="3214484" cy="432281"/>
            <a:chOff x="3640265" y="1609198"/>
            <a:chExt cx="4285979" cy="57637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2079E0-4EA9-3C4B-EE4E-4EE92785D3D2}"/>
                </a:ext>
              </a:extLst>
            </p:cNvPr>
            <p:cNvSpPr/>
            <p:nvPr/>
          </p:nvSpPr>
          <p:spPr>
            <a:xfrm>
              <a:off x="3640265" y="1609198"/>
              <a:ext cx="4285979" cy="576375"/>
            </a:xfrm>
            <a:prstGeom prst="rect">
              <a:avLst/>
            </a:prstGeom>
            <a:solidFill>
              <a:schemeClr val="accent6">
                <a:alpha val="17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BA8F6F-07AC-E165-557D-53EF7EFD6976}"/>
                </a:ext>
              </a:extLst>
            </p:cNvPr>
            <p:cNvSpPr txBox="1"/>
            <p:nvPr/>
          </p:nvSpPr>
          <p:spPr>
            <a:xfrm>
              <a:off x="4710678" y="1697330"/>
              <a:ext cx="28862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quảng</a:t>
              </a:r>
              <a:r>
                <a:rPr lang="en-US" sz="15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cáo</a:t>
              </a:r>
              <a:endParaRPr lang="en-US" sz="1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86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5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6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9090FC4-C588-4CD8-8152-D3F170D8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2" y="548674"/>
            <a:ext cx="3047200" cy="3601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E4691-51C1-1AAF-0E55-8AC1758A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EFDE2-BC67-999A-0A9C-D6AE42E6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40" y="327942"/>
            <a:ext cx="4049076" cy="44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9090FC4-C588-4CD8-8152-D3F170D8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6" y="548674"/>
            <a:ext cx="3047200" cy="36012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E4691-51C1-1AAF-0E55-8AC1758A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84FB6-7BF3-4DD0-8420-5F58C0AC1D8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946F3-1806-85A0-0763-D03051F0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617" y="1246465"/>
            <a:ext cx="5743158" cy="29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502</TotalTime>
  <Words>262</Words>
  <Application>Microsoft Office PowerPoint</Application>
  <PresentationFormat>On-screen Show (16:9)</PresentationFormat>
  <Paragraphs>59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Century Gothic</vt:lpstr>
      <vt:lpstr>Wingdings 3</vt:lpstr>
      <vt:lpstr>Tahoma</vt:lpstr>
      <vt:lpstr>Ion Boardroom</vt:lpstr>
      <vt:lpstr>XÂY DỰNG WEBSITE BÁN Ổ CỨNG BẰNG PHP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BÁN ĐIỆN THOẠI TRỰC TUYẾN CHO CỬA HÀNG SMOBILE BẰNG PHP</dc:title>
  <dc:creator>Tuấn phạm</dc:creator>
  <cp:lastModifiedBy>Tuấn phạm</cp:lastModifiedBy>
  <cp:revision>36</cp:revision>
  <dcterms:modified xsi:type="dcterms:W3CDTF">2023-04-14T01:04:54Z</dcterms:modified>
</cp:coreProperties>
</file>